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8808"/>
      </p:ext>
    </p:extLst>
  </p:cSld>
  <p:clrMapOvr>
    <a:masterClrMapping/>
  </p:clrMapOvr>
  <p:transition spd="slow" advTm="3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4029"/>
      </p:ext>
    </p:extLst>
  </p:cSld>
  <p:clrMapOvr>
    <a:masterClrMapping/>
  </p:clrMapOvr>
  <p:transition spd="slow" advTm="3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8120"/>
      </p:ext>
    </p:extLst>
  </p:cSld>
  <p:clrMapOvr>
    <a:masterClrMapping/>
  </p:clrMapOvr>
  <p:transition spd="slow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9995"/>
      </p:ext>
    </p:extLst>
  </p:cSld>
  <p:clrMapOvr>
    <a:masterClrMapping/>
  </p:clrMapOvr>
  <p:transition spd="slow" advTm="3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832"/>
      </p:ext>
    </p:extLst>
  </p:cSld>
  <p:clrMapOvr>
    <a:masterClrMapping/>
  </p:clrMapOvr>
  <p:transition spd="slow" advTm="3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0490"/>
      </p:ext>
    </p:extLst>
  </p:cSld>
  <p:clrMapOvr>
    <a:masterClrMapping/>
  </p:clrMapOvr>
  <p:transition spd="slow" advTm="3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5712"/>
      </p:ext>
    </p:extLst>
  </p:cSld>
  <p:clrMapOvr>
    <a:masterClrMapping/>
  </p:clrMapOvr>
  <p:transition spd="slow" advTm="3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07137"/>
      </p:ext>
    </p:extLst>
  </p:cSld>
  <p:clrMapOvr>
    <a:masterClrMapping/>
  </p:clrMapOvr>
  <p:transition spd="slow" advTm="3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70570"/>
      </p:ext>
    </p:extLst>
  </p:cSld>
  <p:clrMapOvr>
    <a:masterClrMapping/>
  </p:clrMapOvr>
  <p:transition spd="slow" advTm="3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9985"/>
      </p:ext>
    </p:extLst>
  </p:cSld>
  <p:clrMapOvr>
    <a:masterClrMapping/>
  </p:clrMapOvr>
  <p:transition spd="slow" advTm="3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7617"/>
      </p:ext>
    </p:extLst>
  </p:cSld>
  <p:clrMapOvr>
    <a:masterClrMapping/>
  </p:clrMapOvr>
  <p:transition spd="slow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DF31-FDD3-4CA3-94EB-9CEFA438ABAC}" type="datetimeFigureOut">
              <a:rPr lang="en-US" smtClean="0"/>
              <a:t>25.12.2022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60FF-FFF0-4710-8B85-67E96119B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E285-6422-D57F-139C-1BD3FAF0D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ADAA5-7096-5990-2B70-41E5514EA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B9063-58C9-8B93-4C69-A73C2AFB4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09C13-27C6-CA3C-B6B8-8A4998B89788}"/>
              </a:ext>
            </a:extLst>
          </p:cNvPr>
          <p:cNvSpPr txBox="1"/>
          <p:nvPr/>
        </p:nvSpPr>
        <p:spPr>
          <a:xfrm>
            <a:off x="114299" y="106829"/>
            <a:ext cx="56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ФОТОГРАФИЈЕ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А. ЦВЕТАНОВИЋА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77EA9-8D05-5432-5024-289FE061A9FF}"/>
              </a:ext>
            </a:extLst>
          </p:cNvPr>
          <p:cNvSpPr txBox="1"/>
          <p:nvPr/>
        </p:nvSpPr>
        <p:spPr>
          <a:xfrm>
            <a:off x="5129213" y="0"/>
            <a:ext cx="4686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r-Cyrl-RS" sz="4000" b="1" kern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ПРОЗОРИ</a:t>
            </a:r>
            <a:endParaRPr lang="en-US" sz="4000" b="1" kern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sr-Cyrl-RS" b="1" kern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Фебруар </a:t>
            </a:r>
            <a:r>
              <a:rPr lang="sr-Cyrl-RS" sz="2000" b="1" kern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2023.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4C5C1-1B3D-393B-EA6C-A8DA48CC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" y="6273166"/>
            <a:ext cx="8112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200BD6-46F6-1A93-3604-D2933AEF9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548" y="6291215"/>
            <a:ext cx="786452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63166"/>
      </p:ext>
    </p:extLst>
  </p:cSld>
  <p:clrMapOvr>
    <a:masterClrMapping/>
  </p:clrMapOvr>
  <p:transition spd="slow" advTm="3000">
    <p:split orient="vert"/>
    <p:sndAc>
      <p:stSnd>
        <p:snd r:embed="rId2" name="Play M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662A-1D20-0181-99E7-5B14B711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1B4BD-01D3-9AE7-1DE1-87A7593B9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0"/>
            <a:ext cx="4015966" cy="6864901"/>
          </a:xfrm>
        </p:spPr>
      </p:pic>
    </p:spTree>
    <p:extLst>
      <p:ext uri="{BB962C8B-B14F-4D97-AF65-F5344CB8AC3E}">
        <p14:creationId xmlns:p14="http://schemas.microsoft.com/office/powerpoint/2010/main" val="2884344517"/>
      </p:ext>
    </p:extLst>
  </p:cSld>
  <p:clrMapOvr>
    <a:masterClrMapping/>
  </p:clrMapOvr>
  <p:transition spd="slow" advTm="2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2B3F-245B-C23B-457C-6628DF8B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BC26B-878A-6C30-009C-00E807A35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432800" cy="6872732"/>
          </a:xfrm>
        </p:spPr>
      </p:pic>
    </p:spTree>
    <p:extLst>
      <p:ext uri="{BB962C8B-B14F-4D97-AF65-F5344CB8AC3E}">
        <p14:creationId xmlns:p14="http://schemas.microsoft.com/office/powerpoint/2010/main" val="1853313465"/>
      </p:ext>
    </p:extLst>
  </p:cSld>
  <p:clrMapOvr>
    <a:masterClrMapping/>
  </p:clrMapOvr>
  <p:transition spd="slow" advTm="2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58-A6E4-4603-C009-5BC31405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6F9F0-84A2-1E72-2361-351B95845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0"/>
            <a:ext cx="4352032" cy="6871630"/>
          </a:xfrm>
        </p:spPr>
      </p:pic>
    </p:spTree>
    <p:extLst>
      <p:ext uri="{BB962C8B-B14F-4D97-AF65-F5344CB8AC3E}">
        <p14:creationId xmlns:p14="http://schemas.microsoft.com/office/powerpoint/2010/main" val="3441257399"/>
      </p:ext>
    </p:extLst>
  </p:cSld>
  <p:clrMapOvr>
    <a:masterClrMapping/>
  </p:clrMapOvr>
  <p:transition spd="slow" advTm="2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DBE8-9830-646B-EF9C-BCB13C8A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AEF51-8572-9224-805B-4A112B9EB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677"/>
          </a:xfrm>
        </p:spPr>
      </p:pic>
    </p:spTree>
    <p:extLst>
      <p:ext uri="{BB962C8B-B14F-4D97-AF65-F5344CB8AC3E}">
        <p14:creationId xmlns:p14="http://schemas.microsoft.com/office/powerpoint/2010/main" val="3048704857"/>
      </p:ext>
    </p:extLst>
  </p:cSld>
  <p:clrMapOvr>
    <a:masterClrMapping/>
  </p:clrMapOvr>
  <p:transition spd="slow" advTm="2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8D41-A8BD-E299-61E1-228F8DD8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F82E0-0B52-CFAE-4647-E426E7816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502"/>
            <a:ext cx="9144001" cy="7139094"/>
          </a:xfrm>
        </p:spPr>
      </p:pic>
    </p:spTree>
    <p:extLst>
      <p:ext uri="{BB962C8B-B14F-4D97-AF65-F5344CB8AC3E}">
        <p14:creationId xmlns:p14="http://schemas.microsoft.com/office/powerpoint/2010/main" val="1303260626"/>
      </p:ext>
    </p:extLst>
  </p:cSld>
  <p:clrMapOvr>
    <a:masterClrMapping/>
  </p:clrMapOvr>
  <p:transition spd="slow" advTm="2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A90F-98B0-27DE-4B8B-489E240E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5D01F3-C411-8260-D8EB-EC21E82DC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87126"/>
          </a:xfrm>
        </p:spPr>
      </p:pic>
    </p:spTree>
    <p:extLst>
      <p:ext uri="{BB962C8B-B14F-4D97-AF65-F5344CB8AC3E}">
        <p14:creationId xmlns:p14="http://schemas.microsoft.com/office/powerpoint/2010/main" val="2331136800"/>
      </p:ext>
    </p:extLst>
  </p:cSld>
  <p:clrMapOvr>
    <a:masterClrMapping/>
  </p:clrMapOvr>
  <p:transition spd="slow" advTm="2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34BC-3640-2DEA-70F4-8E54A4A2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167BA-A450-DB08-B25B-7D3F313B7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466"/>
          </a:xfrm>
        </p:spPr>
      </p:pic>
    </p:spTree>
    <p:extLst>
      <p:ext uri="{BB962C8B-B14F-4D97-AF65-F5344CB8AC3E}">
        <p14:creationId xmlns:p14="http://schemas.microsoft.com/office/powerpoint/2010/main" val="3996941857"/>
      </p:ext>
    </p:extLst>
  </p:cSld>
  <p:clrMapOvr>
    <a:masterClrMapping/>
  </p:clrMapOvr>
  <p:transition spd="slow" advTm="3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D9DF-BFF5-89F4-1F7F-5A3389AE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4FF41-F914-EF8D-D51B-2D8CFDFA5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64389"/>
          </a:xfrm>
        </p:spPr>
      </p:pic>
    </p:spTree>
    <p:extLst>
      <p:ext uri="{BB962C8B-B14F-4D97-AF65-F5344CB8AC3E}">
        <p14:creationId xmlns:p14="http://schemas.microsoft.com/office/powerpoint/2010/main" val="2706258321"/>
      </p:ext>
    </p:extLst>
  </p:cSld>
  <p:clrMapOvr>
    <a:masterClrMapping/>
  </p:clrMapOvr>
  <p:transition spd="slow" advTm="2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3363-DFE7-7C4D-882F-040FBBDC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CE0E6-8DB1-58D4-173D-CB1B28578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57539"/>
          </a:xfrm>
        </p:spPr>
      </p:pic>
    </p:spTree>
    <p:extLst>
      <p:ext uri="{BB962C8B-B14F-4D97-AF65-F5344CB8AC3E}">
        <p14:creationId xmlns:p14="http://schemas.microsoft.com/office/powerpoint/2010/main" val="3601386390"/>
      </p:ext>
    </p:extLst>
  </p:cSld>
  <p:clrMapOvr>
    <a:masterClrMapping/>
  </p:clrMapOvr>
  <p:transition spd="slow" advTm="2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3099-1947-0E80-E11C-CC5120E5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F3DBE5-BD57-217B-C5F0-6C44171CB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3573" cy="6858000"/>
          </a:xfrm>
        </p:spPr>
      </p:pic>
    </p:spTree>
    <p:extLst>
      <p:ext uri="{BB962C8B-B14F-4D97-AF65-F5344CB8AC3E}">
        <p14:creationId xmlns:p14="http://schemas.microsoft.com/office/powerpoint/2010/main" val="186895066"/>
      </p:ext>
    </p:extLst>
  </p:cSld>
  <p:clrMapOvr>
    <a:masterClrMapping/>
  </p:clrMapOvr>
  <p:transition spd="slow" advTm="2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3EEF-55D7-B123-9D1A-A9439C73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2EDC6-2A32-1298-6FA4-D986D954A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79499"/>
          </a:xfrm>
        </p:spPr>
      </p:pic>
    </p:spTree>
    <p:extLst>
      <p:ext uri="{BB962C8B-B14F-4D97-AF65-F5344CB8AC3E}">
        <p14:creationId xmlns:p14="http://schemas.microsoft.com/office/powerpoint/2010/main" val="179400087"/>
      </p:ext>
    </p:extLst>
  </p:cSld>
  <p:clrMapOvr>
    <a:masterClrMapping/>
  </p:clrMapOvr>
  <p:transition spd="slow" advTm="2000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A542-D277-C18F-A6DB-0E0A6465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0300C-217C-DDB8-A951-2A7B7ADBB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55" y="3155"/>
            <a:ext cx="4844090" cy="6854845"/>
          </a:xfrm>
        </p:spPr>
      </p:pic>
    </p:spTree>
    <p:extLst>
      <p:ext uri="{BB962C8B-B14F-4D97-AF65-F5344CB8AC3E}">
        <p14:creationId xmlns:p14="http://schemas.microsoft.com/office/powerpoint/2010/main" val="547828302"/>
      </p:ext>
    </p:extLst>
  </p:cSld>
  <p:clrMapOvr>
    <a:masterClrMapping/>
  </p:clrMapOvr>
  <p:transition spd="slow" advTm="3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72EA-66F3-D6C5-F167-422CCF00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3E6D0-22A1-6D73-E2A5-E40A1F9E1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81826"/>
            <a:ext cx="4720734" cy="6776174"/>
          </a:xfrm>
        </p:spPr>
      </p:pic>
    </p:spTree>
    <p:extLst>
      <p:ext uri="{BB962C8B-B14F-4D97-AF65-F5344CB8AC3E}">
        <p14:creationId xmlns:p14="http://schemas.microsoft.com/office/powerpoint/2010/main" val="868592465"/>
      </p:ext>
    </p:extLst>
  </p:cSld>
  <p:clrMapOvr>
    <a:masterClrMapping/>
  </p:clrMapOvr>
  <p:transition spd="slow" advTm="3000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7E7A-398F-E049-CBA9-5FDBE82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761BFE-47CA-E28E-133B-4A21C30F9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4" y="0"/>
            <a:ext cx="6553200" cy="6871855"/>
          </a:xfrm>
        </p:spPr>
      </p:pic>
    </p:spTree>
    <p:extLst>
      <p:ext uri="{BB962C8B-B14F-4D97-AF65-F5344CB8AC3E}">
        <p14:creationId xmlns:p14="http://schemas.microsoft.com/office/powerpoint/2010/main" val="3754940954"/>
      </p:ext>
    </p:extLst>
  </p:cSld>
  <p:clrMapOvr>
    <a:masterClrMapping/>
  </p:clrMapOvr>
  <p:transition spd="slow" advTm="3000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5FAE-31E8-71DD-C1F5-791EF7C7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416D0-5D86-DC7C-7E27-248A6A660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36" y="0"/>
            <a:ext cx="3284101" cy="6889725"/>
          </a:xfrm>
        </p:spPr>
      </p:pic>
    </p:spTree>
    <p:extLst>
      <p:ext uri="{BB962C8B-B14F-4D97-AF65-F5344CB8AC3E}">
        <p14:creationId xmlns:p14="http://schemas.microsoft.com/office/powerpoint/2010/main" val="2229057797"/>
      </p:ext>
    </p:extLst>
  </p:cSld>
  <p:clrMapOvr>
    <a:masterClrMapping/>
  </p:clrMapOvr>
  <p:transition spd="slow" advTm="3000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8AAC-FA8F-81E6-DE79-6A60D4DD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3117D-7EBC-9CE4-FF9C-3598F8BE4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844"/>
          </a:xfrm>
        </p:spPr>
      </p:pic>
    </p:spTree>
    <p:extLst>
      <p:ext uri="{BB962C8B-B14F-4D97-AF65-F5344CB8AC3E}">
        <p14:creationId xmlns:p14="http://schemas.microsoft.com/office/powerpoint/2010/main" val="928455813"/>
      </p:ext>
    </p:extLst>
  </p:cSld>
  <p:clrMapOvr>
    <a:masterClrMapping/>
  </p:clrMapOvr>
  <p:transition spd="slow" advTm="3000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D5ED-EAC9-C136-281F-B17BA4B1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4C4C3-909E-76F6-6B53-7D41B8C0B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61" y="0"/>
            <a:ext cx="6274077" cy="6869427"/>
          </a:xfrm>
        </p:spPr>
      </p:pic>
    </p:spTree>
    <p:extLst>
      <p:ext uri="{BB962C8B-B14F-4D97-AF65-F5344CB8AC3E}">
        <p14:creationId xmlns:p14="http://schemas.microsoft.com/office/powerpoint/2010/main" val="3665035389"/>
      </p:ext>
    </p:extLst>
  </p:cSld>
  <p:clrMapOvr>
    <a:masterClrMapping/>
  </p:clrMapOvr>
  <p:transition spd="slow" advTm="3000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1DEC-489D-0522-FB49-7847304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2AB04-5329-65CE-EAE8-EAC95E66C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5648"/>
          </a:xfrm>
        </p:spPr>
      </p:pic>
    </p:spTree>
    <p:extLst>
      <p:ext uri="{BB962C8B-B14F-4D97-AF65-F5344CB8AC3E}">
        <p14:creationId xmlns:p14="http://schemas.microsoft.com/office/powerpoint/2010/main" val="3547025540"/>
      </p:ext>
    </p:extLst>
  </p:cSld>
  <p:clrMapOvr>
    <a:masterClrMapping/>
  </p:clrMapOvr>
  <p:transition spd="slow" advTm="3000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E299-3C5C-0C81-AFEF-42DF694B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DA27C1-6796-6101-0DD4-42A2F870F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-27094"/>
            <a:ext cx="7721600" cy="6885094"/>
          </a:xfrm>
        </p:spPr>
      </p:pic>
    </p:spTree>
    <p:extLst>
      <p:ext uri="{BB962C8B-B14F-4D97-AF65-F5344CB8AC3E}">
        <p14:creationId xmlns:p14="http://schemas.microsoft.com/office/powerpoint/2010/main" val="2826017641"/>
      </p:ext>
    </p:extLst>
  </p:cSld>
  <p:clrMapOvr>
    <a:masterClrMapping/>
  </p:clrMapOvr>
  <p:transition spd="slow" advTm="3000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71B4-2960-C5C2-B392-E703E529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06CBAA-B065-B700-08A2-2D55EC331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82107"/>
          </a:xfrm>
        </p:spPr>
      </p:pic>
    </p:spTree>
    <p:extLst>
      <p:ext uri="{BB962C8B-B14F-4D97-AF65-F5344CB8AC3E}">
        <p14:creationId xmlns:p14="http://schemas.microsoft.com/office/powerpoint/2010/main" val="1703428058"/>
      </p:ext>
    </p:extLst>
  </p:cSld>
  <p:clrMapOvr>
    <a:masterClrMapping/>
  </p:clrMapOvr>
  <p:transition spd="slow" advTm="2000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34DB-D08E-51DF-80B0-A9BF52EA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1A5FB6-E369-74C2-CDE8-B842AFC1D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8" y="0"/>
            <a:ext cx="7269963" cy="6858000"/>
          </a:xfrm>
        </p:spPr>
      </p:pic>
    </p:spTree>
    <p:extLst>
      <p:ext uri="{BB962C8B-B14F-4D97-AF65-F5344CB8AC3E}">
        <p14:creationId xmlns:p14="http://schemas.microsoft.com/office/powerpoint/2010/main" val="311563075"/>
      </p:ext>
    </p:extLst>
  </p:cSld>
  <p:clrMapOvr>
    <a:masterClrMapping/>
  </p:clrMapOvr>
  <p:transition spd="slow" advTm="3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61F5-081F-2D50-D1B3-681A92BA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DAB2E-3128-14CB-04B6-D42F8808B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73641"/>
          </a:xfrm>
        </p:spPr>
      </p:pic>
    </p:spTree>
    <p:extLst>
      <p:ext uri="{BB962C8B-B14F-4D97-AF65-F5344CB8AC3E}">
        <p14:creationId xmlns:p14="http://schemas.microsoft.com/office/powerpoint/2010/main" val="2577889549"/>
      </p:ext>
    </p:extLst>
  </p:cSld>
  <p:clrMapOvr>
    <a:masterClrMapping/>
  </p:clrMapOvr>
  <p:transition spd="slow" advTm="2000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7967-0D66-D351-65DD-AA62ABA5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7F556-B83B-C460-77E7-4DB755872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26" y="0"/>
            <a:ext cx="6425148" cy="6859589"/>
          </a:xfrm>
        </p:spPr>
      </p:pic>
    </p:spTree>
    <p:extLst>
      <p:ext uri="{BB962C8B-B14F-4D97-AF65-F5344CB8AC3E}">
        <p14:creationId xmlns:p14="http://schemas.microsoft.com/office/powerpoint/2010/main" val="3880406320"/>
      </p:ext>
    </p:extLst>
  </p:cSld>
  <p:clrMapOvr>
    <a:masterClrMapping/>
  </p:clrMapOvr>
  <p:transition spd="slow" advTm="2000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0CF8-03F9-C74A-FEDA-A1A8A80D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13C1F-0E2F-86B8-1F18-253E22022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571641"/>
      </p:ext>
    </p:extLst>
  </p:cSld>
  <p:clrMapOvr>
    <a:masterClrMapping/>
  </p:clrMapOvr>
  <p:transition spd="slow" advTm="3000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BF40-94E3-8D46-0F1B-CA70D4A2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A00705-7A26-EF11-D347-84CFA6E6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" y="13377"/>
            <a:ext cx="8432800" cy="6844623"/>
          </a:xfrm>
        </p:spPr>
      </p:pic>
    </p:spTree>
    <p:extLst>
      <p:ext uri="{BB962C8B-B14F-4D97-AF65-F5344CB8AC3E}">
        <p14:creationId xmlns:p14="http://schemas.microsoft.com/office/powerpoint/2010/main" val="951864361"/>
      </p:ext>
    </p:extLst>
  </p:cSld>
  <p:clrMapOvr>
    <a:masterClrMapping/>
  </p:clrMapOvr>
  <p:transition spd="slow" advTm="3000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62C4-B9AE-54B2-1C39-40A7D1AB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28211-08E3-3E78-38F4-5F8B0B58E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5650146"/>
      </p:ext>
    </p:extLst>
  </p:cSld>
  <p:clrMapOvr>
    <a:masterClrMapping/>
  </p:clrMapOvr>
  <p:transition spd="slow" advTm="2000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8E07-B361-0C08-5B18-E79C53DA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B0914-B227-741D-F5EA-9086BE31A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925"/>
          </a:xfrm>
        </p:spPr>
      </p:pic>
    </p:spTree>
    <p:extLst>
      <p:ext uri="{BB962C8B-B14F-4D97-AF65-F5344CB8AC3E}">
        <p14:creationId xmlns:p14="http://schemas.microsoft.com/office/powerpoint/2010/main" val="2220623554"/>
      </p:ext>
    </p:extLst>
  </p:cSld>
  <p:clrMapOvr>
    <a:masterClrMapping/>
  </p:clrMapOvr>
  <p:transition spd="slow" advTm="3000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7FF-76FE-9AAD-4E3B-B54C5C98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3D2FC3-4222-1F99-C62F-58610BBD6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63049"/>
          </a:xfrm>
        </p:spPr>
      </p:pic>
    </p:spTree>
    <p:extLst>
      <p:ext uri="{BB962C8B-B14F-4D97-AF65-F5344CB8AC3E}">
        <p14:creationId xmlns:p14="http://schemas.microsoft.com/office/powerpoint/2010/main" val="3524854426"/>
      </p:ext>
    </p:extLst>
  </p:cSld>
  <p:clrMapOvr>
    <a:masterClrMapping/>
  </p:clrMapOvr>
  <p:transition spd="slow" advTm="3000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9BD2-7F71-69C5-FAF2-D22ED48A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AD2F2-8CD2-9CE0-DBB6-D06F37930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0"/>
            <a:ext cx="8368145" cy="6889774"/>
          </a:xfrm>
        </p:spPr>
      </p:pic>
    </p:spTree>
    <p:extLst>
      <p:ext uri="{BB962C8B-B14F-4D97-AF65-F5344CB8AC3E}">
        <p14:creationId xmlns:p14="http://schemas.microsoft.com/office/powerpoint/2010/main" val="1305137752"/>
      </p:ext>
    </p:extLst>
  </p:cSld>
  <p:clrMapOvr>
    <a:masterClrMapping/>
  </p:clrMapOvr>
  <p:transition spd="slow" advTm="3000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91F0-FB47-767A-9977-BAE83B9F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4879A-899F-17FB-7C0C-246E1BAA0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0"/>
            <a:ext cx="8257309" cy="6867330"/>
          </a:xfrm>
        </p:spPr>
      </p:pic>
    </p:spTree>
    <p:extLst>
      <p:ext uri="{BB962C8B-B14F-4D97-AF65-F5344CB8AC3E}">
        <p14:creationId xmlns:p14="http://schemas.microsoft.com/office/powerpoint/2010/main" val="3662600801"/>
      </p:ext>
    </p:extLst>
  </p:cSld>
  <p:clrMapOvr>
    <a:masterClrMapping/>
  </p:clrMapOvr>
  <p:transition spd="slow" advTm="3000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6669-D45C-5818-2F67-05C70874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3E95FC-7CCF-CF5C-689F-7F365E65E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4" y="-1"/>
            <a:ext cx="6663925" cy="6870027"/>
          </a:xfrm>
        </p:spPr>
      </p:pic>
    </p:spTree>
    <p:extLst>
      <p:ext uri="{BB962C8B-B14F-4D97-AF65-F5344CB8AC3E}">
        <p14:creationId xmlns:p14="http://schemas.microsoft.com/office/powerpoint/2010/main" val="4190288811"/>
      </p:ext>
    </p:extLst>
  </p:cSld>
  <p:clrMapOvr>
    <a:masterClrMapping/>
  </p:clrMapOvr>
  <p:transition spd="slow" advTm="3000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4B89-180E-BB3B-6239-35CE8980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5BDCE9-2A86-198D-5292-BB7CC489B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2" y="0"/>
            <a:ext cx="4921265" cy="6866883"/>
          </a:xfrm>
        </p:spPr>
      </p:pic>
    </p:spTree>
    <p:extLst>
      <p:ext uri="{BB962C8B-B14F-4D97-AF65-F5344CB8AC3E}">
        <p14:creationId xmlns:p14="http://schemas.microsoft.com/office/powerpoint/2010/main" val="978961315"/>
      </p:ext>
    </p:extLst>
  </p:cSld>
  <p:clrMapOvr>
    <a:masterClrMapping/>
  </p:clrMapOvr>
  <p:transition spd="slow" advTm="3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165E-44B0-2758-38EF-23E3F78B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AD08D-7330-EAC5-0B35-ADA27FFE2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522372554"/>
      </p:ext>
    </p:extLst>
  </p:cSld>
  <p:clrMapOvr>
    <a:masterClrMapping/>
  </p:clrMapOvr>
  <p:transition spd="slow" advTm="2000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D570-D35C-3E27-45EA-16143A1E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A5135-B275-692B-AA72-09CA28514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0"/>
            <a:ext cx="8672945" cy="7010631"/>
          </a:xfrm>
        </p:spPr>
      </p:pic>
    </p:spTree>
    <p:extLst>
      <p:ext uri="{BB962C8B-B14F-4D97-AF65-F5344CB8AC3E}">
        <p14:creationId xmlns:p14="http://schemas.microsoft.com/office/powerpoint/2010/main" val="4201485423"/>
      </p:ext>
    </p:extLst>
  </p:cSld>
  <p:clrMapOvr>
    <a:masterClrMapping/>
  </p:clrMapOvr>
  <p:transition spd="slow" advTm="3000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D1CA-F02F-AB75-DA23-3839619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A14CF-ACB4-DEDB-900B-38E24E274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" y="0"/>
            <a:ext cx="7555345" cy="6850181"/>
          </a:xfrm>
        </p:spPr>
      </p:pic>
    </p:spTree>
    <p:extLst>
      <p:ext uri="{BB962C8B-B14F-4D97-AF65-F5344CB8AC3E}">
        <p14:creationId xmlns:p14="http://schemas.microsoft.com/office/powerpoint/2010/main" val="447578789"/>
      </p:ext>
    </p:extLst>
  </p:cSld>
  <p:clrMapOvr>
    <a:masterClrMapping/>
  </p:clrMapOvr>
  <p:transition spd="slow" advTm="3000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5869-FE3C-00BD-D704-61D13827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4393DA-6BFD-9673-F6BC-CA914BA69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0"/>
            <a:ext cx="6779491" cy="6894399"/>
          </a:xfrm>
        </p:spPr>
      </p:pic>
    </p:spTree>
    <p:extLst>
      <p:ext uri="{BB962C8B-B14F-4D97-AF65-F5344CB8AC3E}">
        <p14:creationId xmlns:p14="http://schemas.microsoft.com/office/powerpoint/2010/main" val="2157871069"/>
      </p:ext>
    </p:extLst>
  </p:cSld>
  <p:clrMapOvr>
    <a:masterClrMapping/>
  </p:clrMapOvr>
  <p:transition spd="slow" advTm="3000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BB5C-0138-0921-BEC3-7E8EB911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D70E4-F788-9B08-F085-193A8BD55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2" y="0"/>
            <a:ext cx="5855916" cy="6862403"/>
          </a:xfrm>
        </p:spPr>
      </p:pic>
    </p:spTree>
    <p:extLst>
      <p:ext uri="{BB962C8B-B14F-4D97-AF65-F5344CB8AC3E}">
        <p14:creationId xmlns:p14="http://schemas.microsoft.com/office/powerpoint/2010/main" val="2555634729"/>
      </p:ext>
    </p:extLst>
  </p:cSld>
  <p:clrMapOvr>
    <a:masterClrMapping/>
  </p:clrMapOvr>
  <p:transition spd="slow" advTm="3000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27FB-9171-DCCB-E7F5-EB901B7A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2E12C4-E5F8-7478-5DE0-541CA3828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5236" cy="6858555"/>
          </a:xfrm>
        </p:spPr>
      </p:pic>
    </p:spTree>
    <p:extLst>
      <p:ext uri="{BB962C8B-B14F-4D97-AF65-F5344CB8AC3E}">
        <p14:creationId xmlns:p14="http://schemas.microsoft.com/office/powerpoint/2010/main" val="2179051494"/>
      </p:ext>
    </p:extLst>
  </p:cSld>
  <p:clrMapOvr>
    <a:masterClrMapping/>
  </p:clrMapOvr>
  <p:transition spd="slow" advTm="3000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358C-7F49-632A-BD81-3492705F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D36BB-DB89-5849-5609-04713B0F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0" y="0"/>
            <a:ext cx="8229600" cy="6871716"/>
          </a:xfrm>
        </p:spPr>
      </p:pic>
    </p:spTree>
    <p:extLst>
      <p:ext uri="{BB962C8B-B14F-4D97-AF65-F5344CB8AC3E}">
        <p14:creationId xmlns:p14="http://schemas.microsoft.com/office/powerpoint/2010/main" val="3854255013"/>
      </p:ext>
    </p:extLst>
  </p:cSld>
  <p:clrMapOvr>
    <a:masterClrMapping/>
  </p:clrMapOvr>
  <p:transition spd="slow" advTm="3000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5280-C250-74F9-AD81-4F7005C9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E5648-5876-D3AC-7459-D6881189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0"/>
            <a:ext cx="6212097" cy="6851578"/>
          </a:xfrm>
        </p:spPr>
      </p:pic>
    </p:spTree>
    <p:extLst>
      <p:ext uri="{BB962C8B-B14F-4D97-AF65-F5344CB8AC3E}">
        <p14:creationId xmlns:p14="http://schemas.microsoft.com/office/powerpoint/2010/main" val="3707395284"/>
      </p:ext>
    </p:extLst>
  </p:cSld>
  <p:clrMapOvr>
    <a:masterClrMapping/>
  </p:clrMapOvr>
  <p:transition spd="slow" advTm="3000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B859-8F69-E45E-DFCA-E0ECD9C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9A13CB-4C44-6915-305E-C6274DD86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36249"/>
          </a:xfrm>
        </p:spPr>
      </p:pic>
    </p:spTree>
    <p:extLst>
      <p:ext uri="{BB962C8B-B14F-4D97-AF65-F5344CB8AC3E}">
        <p14:creationId xmlns:p14="http://schemas.microsoft.com/office/powerpoint/2010/main" val="2280056148"/>
      </p:ext>
    </p:extLst>
  </p:cSld>
  <p:clrMapOvr>
    <a:masterClrMapping/>
  </p:clrMapOvr>
  <p:transition spd="slow" advTm="3000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76D0-CBAD-07D7-996C-8D8356B0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451EC-712D-2787-B3A2-8B2C3B856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66083"/>
          </a:xfrm>
        </p:spPr>
      </p:pic>
    </p:spTree>
    <p:extLst>
      <p:ext uri="{BB962C8B-B14F-4D97-AF65-F5344CB8AC3E}">
        <p14:creationId xmlns:p14="http://schemas.microsoft.com/office/powerpoint/2010/main" val="3828395190"/>
      </p:ext>
    </p:extLst>
  </p:cSld>
  <p:clrMapOvr>
    <a:masterClrMapping/>
  </p:clrMapOvr>
  <p:transition spd="slow" advTm="3000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A398-3765-A21D-E882-F77F29E8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EFB24-AF66-AD09-295F-393D2B7E8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5" y="0"/>
            <a:ext cx="8599590" cy="6865340"/>
          </a:xfrm>
        </p:spPr>
      </p:pic>
    </p:spTree>
    <p:extLst>
      <p:ext uri="{BB962C8B-B14F-4D97-AF65-F5344CB8AC3E}">
        <p14:creationId xmlns:p14="http://schemas.microsoft.com/office/powerpoint/2010/main" val="743077811"/>
      </p:ext>
    </p:extLst>
  </p:cSld>
  <p:clrMapOvr>
    <a:masterClrMapping/>
  </p:clrMapOvr>
  <p:transition spd="slow" advTm="3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3DF1-B5D4-8576-60C2-854601D1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FBD5C-0426-A649-71F9-E306BCFB2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231"/>
            <a:ext cx="6834909" cy="6857769"/>
          </a:xfrm>
        </p:spPr>
      </p:pic>
    </p:spTree>
    <p:extLst>
      <p:ext uri="{BB962C8B-B14F-4D97-AF65-F5344CB8AC3E}">
        <p14:creationId xmlns:p14="http://schemas.microsoft.com/office/powerpoint/2010/main" val="1122194955"/>
      </p:ext>
    </p:extLst>
  </p:cSld>
  <p:clrMapOvr>
    <a:masterClrMapping/>
  </p:clrMapOvr>
  <p:transition spd="slow" advTm="2000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B63C-8E6E-7889-2AE7-4131D478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193CDE-11B3-2EED-2D37-814D32E06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9048"/>
          </a:xfrm>
        </p:spPr>
      </p:pic>
    </p:spTree>
    <p:extLst>
      <p:ext uri="{BB962C8B-B14F-4D97-AF65-F5344CB8AC3E}">
        <p14:creationId xmlns:p14="http://schemas.microsoft.com/office/powerpoint/2010/main" val="2636663076"/>
      </p:ext>
    </p:extLst>
  </p:cSld>
  <p:clrMapOvr>
    <a:masterClrMapping/>
  </p:clrMapOvr>
  <p:transition spd="slow" advTm="3000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D5BA-CAB9-725A-AFDE-74DF4CE6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ACB94-C1E8-C4E2-DAA0-4F6967C97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9318"/>
          </a:xfrm>
        </p:spPr>
      </p:pic>
    </p:spTree>
    <p:extLst>
      <p:ext uri="{BB962C8B-B14F-4D97-AF65-F5344CB8AC3E}">
        <p14:creationId xmlns:p14="http://schemas.microsoft.com/office/powerpoint/2010/main" val="604350117"/>
      </p:ext>
    </p:extLst>
  </p:cSld>
  <p:clrMapOvr>
    <a:masterClrMapping/>
  </p:clrMapOvr>
  <p:transition spd="slow" advTm="3000"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388F-F2CE-6A74-2830-C8493ADC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97A06-6573-641F-B6C0-C267D8045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466"/>
          </a:xfrm>
        </p:spPr>
      </p:pic>
    </p:spTree>
    <p:extLst>
      <p:ext uri="{BB962C8B-B14F-4D97-AF65-F5344CB8AC3E}">
        <p14:creationId xmlns:p14="http://schemas.microsoft.com/office/powerpoint/2010/main" val="77623895"/>
      </p:ext>
    </p:extLst>
  </p:cSld>
  <p:clrMapOvr>
    <a:masterClrMapping/>
  </p:clrMapOvr>
  <p:transition spd="slow" advTm="3000"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4B92-C2F6-009D-C5F6-82BBC1AD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928FB1-2750-0C50-AB16-545080729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0" y="0"/>
            <a:ext cx="6557400" cy="6866389"/>
          </a:xfrm>
        </p:spPr>
      </p:pic>
    </p:spTree>
    <p:extLst>
      <p:ext uri="{BB962C8B-B14F-4D97-AF65-F5344CB8AC3E}">
        <p14:creationId xmlns:p14="http://schemas.microsoft.com/office/powerpoint/2010/main" val="394505608"/>
      </p:ext>
    </p:extLst>
  </p:cSld>
  <p:clrMapOvr>
    <a:masterClrMapping/>
  </p:clrMapOvr>
  <p:transition spd="slow" advTm="3000"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2895-44A4-4006-A944-B2B87BD8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26F9B-55CA-D618-F397-5CD39DB17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1745"/>
          </a:xfrm>
        </p:spPr>
      </p:pic>
    </p:spTree>
    <p:extLst>
      <p:ext uri="{BB962C8B-B14F-4D97-AF65-F5344CB8AC3E}">
        <p14:creationId xmlns:p14="http://schemas.microsoft.com/office/powerpoint/2010/main" val="3913289558"/>
      </p:ext>
    </p:extLst>
  </p:cSld>
  <p:clrMapOvr>
    <a:masterClrMapping/>
  </p:clrMapOvr>
  <p:transition spd="slow" advTm="3000"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5A47-BA2B-4EF5-093C-E9F8693F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DBD45-6830-CBB3-5ACA-EB9054133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" y="-6851"/>
            <a:ext cx="8414327" cy="6871702"/>
          </a:xfrm>
        </p:spPr>
      </p:pic>
    </p:spTree>
    <p:extLst>
      <p:ext uri="{BB962C8B-B14F-4D97-AF65-F5344CB8AC3E}">
        <p14:creationId xmlns:p14="http://schemas.microsoft.com/office/powerpoint/2010/main" val="1009754943"/>
      </p:ext>
    </p:extLst>
  </p:cSld>
  <p:clrMapOvr>
    <a:masterClrMapping/>
  </p:clrMapOvr>
  <p:transition spd="slow" advTm="3000"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0259-A851-9A7B-1400-25238A49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997BC-D320-3FEA-D540-DCEB3593F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0"/>
            <a:ext cx="4908403" cy="6864901"/>
          </a:xfrm>
        </p:spPr>
      </p:pic>
    </p:spTree>
    <p:extLst>
      <p:ext uri="{BB962C8B-B14F-4D97-AF65-F5344CB8AC3E}">
        <p14:creationId xmlns:p14="http://schemas.microsoft.com/office/powerpoint/2010/main" val="200845082"/>
      </p:ext>
    </p:extLst>
  </p:cSld>
  <p:clrMapOvr>
    <a:masterClrMapping/>
  </p:clrMapOvr>
  <p:transition spd="slow" advTm="3000"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2558-08F3-532D-F285-67658C2F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9DAC6-6388-FB6E-210B-B0546BBDD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0"/>
            <a:ext cx="6705600" cy="6858000"/>
          </a:xfrm>
        </p:spPr>
      </p:pic>
    </p:spTree>
    <p:extLst>
      <p:ext uri="{BB962C8B-B14F-4D97-AF65-F5344CB8AC3E}">
        <p14:creationId xmlns:p14="http://schemas.microsoft.com/office/powerpoint/2010/main" val="661614681"/>
      </p:ext>
    </p:extLst>
  </p:cSld>
  <p:clrMapOvr>
    <a:masterClrMapping/>
  </p:clrMapOvr>
  <p:transition spd="slow" advTm="3000"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2F34-21AA-DF3A-B435-8C2CFAD6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28122-D19A-2D45-7A56-E4FE5B264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858"/>
          </a:xfrm>
        </p:spPr>
      </p:pic>
    </p:spTree>
    <p:extLst>
      <p:ext uri="{BB962C8B-B14F-4D97-AF65-F5344CB8AC3E}">
        <p14:creationId xmlns:p14="http://schemas.microsoft.com/office/powerpoint/2010/main" val="2139300105"/>
      </p:ext>
    </p:extLst>
  </p:cSld>
  <p:clrMapOvr>
    <a:masterClrMapping/>
  </p:clrMapOvr>
  <p:transition spd="slow" advTm="3000"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14C6-5EFD-DD18-35E3-DD01C2D3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4472DE-5737-DD14-0E28-5E4E8218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8" y="0"/>
            <a:ext cx="6797964" cy="6866631"/>
          </a:xfrm>
        </p:spPr>
      </p:pic>
    </p:spTree>
    <p:extLst>
      <p:ext uri="{BB962C8B-B14F-4D97-AF65-F5344CB8AC3E}">
        <p14:creationId xmlns:p14="http://schemas.microsoft.com/office/powerpoint/2010/main" val="2021208690"/>
      </p:ext>
    </p:extLst>
  </p:cSld>
  <p:clrMapOvr>
    <a:masterClrMapping/>
  </p:clrMapOvr>
  <p:transition spd="slow" advTm="3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C18B-8039-6517-0A6F-14FDCB24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C591F-523B-AB2F-7E69-FD0C4F89D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9" y="0"/>
            <a:ext cx="5354621" cy="6864900"/>
          </a:xfrm>
        </p:spPr>
      </p:pic>
    </p:spTree>
    <p:extLst>
      <p:ext uri="{BB962C8B-B14F-4D97-AF65-F5344CB8AC3E}">
        <p14:creationId xmlns:p14="http://schemas.microsoft.com/office/powerpoint/2010/main" val="590692431"/>
      </p:ext>
    </p:extLst>
  </p:cSld>
  <p:clrMapOvr>
    <a:masterClrMapping/>
  </p:clrMapOvr>
  <p:transition spd="slow" advTm="2000">
    <p:split orient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C67A-D904-53CA-F989-881CBE79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BAA4C9-C32A-D161-2EB4-C2C3254F6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2819189"/>
      </p:ext>
    </p:extLst>
  </p:cSld>
  <p:clrMapOvr>
    <a:masterClrMapping/>
  </p:clrMapOvr>
  <p:transition spd="slow" advTm="3000">
    <p:split orient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A88E-7396-D7A6-EEEF-512CB19B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DAC4C-8510-9ECD-AC10-3EE89EF9D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9471521"/>
      </p:ext>
    </p:extLst>
  </p:cSld>
  <p:clrMapOvr>
    <a:masterClrMapping/>
  </p:clrMapOvr>
  <p:transition spd="slow" advTm="3000">
    <p:split orient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AA26-A4AE-3496-ED48-5B9D2061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7721E-A336-094B-2274-42E3D1D58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07" cy="6872130"/>
          </a:xfrm>
        </p:spPr>
      </p:pic>
    </p:spTree>
    <p:extLst>
      <p:ext uri="{BB962C8B-B14F-4D97-AF65-F5344CB8AC3E}">
        <p14:creationId xmlns:p14="http://schemas.microsoft.com/office/powerpoint/2010/main" val="3699915094"/>
      </p:ext>
    </p:extLst>
  </p:cSld>
  <p:clrMapOvr>
    <a:masterClrMapping/>
  </p:clrMapOvr>
  <p:transition spd="slow" advTm="3000">
    <p:split orient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7A3E-DE5F-394D-B374-14DA94F5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B7CDD-16D1-F687-D5F7-183B874A9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466"/>
          </a:xfrm>
        </p:spPr>
      </p:pic>
    </p:spTree>
    <p:extLst>
      <p:ext uri="{BB962C8B-B14F-4D97-AF65-F5344CB8AC3E}">
        <p14:creationId xmlns:p14="http://schemas.microsoft.com/office/powerpoint/2010/main" val="779581158"/>
      </p:ext>
    </p:extLst>
  </p:cSld>
  <p:clrMapOvr>
    <a:masterClrMapping/>
  </p:clrMapOvr>
  <p:transition spd="slow" advTm="3000">
    <p:split orient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7944-CBD5-2F05-00BD-63356EC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DA6DA-27AC-4980-68AE-87F3B03B8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3080"/>
          </a:xfrm>
        </p:spPr>
      </p:pic>
    </p:spTree>
    <p:extLst>
      <p:ext uri="{BB962C8B-B14F-4D97-AF65-F5344CB8AC3E}">
        <p14:creationId xmlns:p14="http://schemas.microsoft.com/office/powerpoint/2010/main" val="274106129"/>
      </p:ext>
    </p:extLst>
  </p:cSld>
  <p:clrMapOvr>
    <a:masterClrMapping/>
  </p:clrMapOvr>
  <p:transition spd="slow" advTm="3000">
    <p:split orient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2C98-6990-3A09-3929-D1E43E30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D1184-6849-CF96-9D44-DD4D84F9B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144000" cy="6187440"/>
          </a:xfrm>
        </p:spPr>
      </p:pic>
    </p:spTree>
    <p:extLst>
      <p:ext uri="{BB962C8B-B14F-4D97-AF65-F5344CB8AC3E}">
        <p14:creationId xmlns:p14="http://schemas.microsoft.com/office/powerpoint/2010/main" val="108115542"/>
      </p:ext>
    </p:extLst>
  </p:cSld>
  <p:clrMapOvr>
    <a:masterClrMapping/>
  </p:clrMapOvr>
  <p:transition spd="slow" advTm="3000">
    <p:split orient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5A9D-265B-4FBA-7261-0AA8C081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5D336-2F82-4ACC-28D0-2A11E1CB0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45"/>
            <a:ext cx="9144000" cy="6870038"/>
          </a:xfrm>
        </p:spPr>
      </p:pic>
    </p:spTree>
    <p:extLst>
      <p:ext uri="{BB962C8B-B14F-4D97-AF65-F5344CB8AC3E}">
        <p14:creationId xmlns:p14="http://schemas.microsoft.com/office/powerpoint/2010/main" val="2469217940"/>
      </p:ext>
    </p:extLst>
  </p:cSld>
  <p:clrMapOvr>
    <a:masterClrMapping/>
  </p:clrMapOvr>
  <p:transition spd="slow" advTm="3000">
    <p:split orient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A188-954A-C01B-FB39-BE9CAE00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535D2-7D2C-B250-9B62-660D975A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3080"/>
          </a:xfrm>
        </p:spPr>
      </p:pic>
    </p:spTree>
    <p:extLst>
      <p:ext uri="{BB962C8B-B14F-4D97-AF65-F5344CB8AC3E}">
        <p14:creationId xmlns:p14="http://schemas.microsoft.com/office/powerpoint/2010/main" val="1665295119"/>
      </p:ext>
    </p:extLst>
  </p:cSld>
  <p:clrMapOvr>
    <a:masterClrMapping/>
  </p:clrMapOvr>
  <p:transition spd="slow" advTm="3000">
    <p:split orient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B5B2-CA31-0EB6-BBCB-653589D0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D5A36-4BD2-65BC-D729-6E45B8BD9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79491"/>
          </a:xfrm>
        </p:spPr>
      </p:pic>
    </p:spTree>
    <p:extLst>
      <p:ext uri="{BB962C8B-B14F-4D97-AF65-F5344CB8AC3E}">
        <p14:creationId xmlns:p14="http://schemas.microsoft.com/office/powerpoint/2010/main" val="581426325"/>
      </p:ext>
    </p:extLst>
  </p:cSld>
  <p:clrMapOvr>
    <a:masterClrMapping/>
  </p:clrMapOvr>
  <p:transition spd="slow" advTm="3000">
    <p:split orient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5C2F-741B-E9EA-858D-C33C2334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36A247-A418-D2AE-C0B6-2651BBE7E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58"/>
            <a:ext cx="9144000" cy="6836142"/>
          </a:xfrm>
        </p:spPr>
      </p:pic>
    </p:spTree>
    <p:extLst>
      <p:ext uri="{BB962C8B-B14F-4D97-AF65-F5344CB8AC3E}">
        <p14:creationId xmlns:p14="http://schemas.microsoft.com/office/powerpoint/2010/main" val="3787152343"/>
      </p:ext>
    </p:extLst>
  </p:cSld>
  <p:clrMapOvr>
    <a:masterClrMapping/>
  </p:clrMapOvr>
  <p:transition spd="slow" advTm="3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4A97-6AB9-34B9-73D9-773923CB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535871-26B0-0554-5964-2B16BE41A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0306"/>
          </a:xfrm>
        </p:spPr>
      </p:pic>
    </p:spTree>
    <p:extLst>
      <p:ext uri="{BB962C8B-B14F-4D97-AF65-F5344CB8AC3E}">
        <p14:creationId xmlns:p14="http://schemas.microsoft.com/office/powerpoint/2010/main" val="2348855903"/>
      </p:ext>
    </p:extLst>
  </p:cSld>
  <p:clrMapOvr>
    <a:masterClrMapping/>
  </p:clrMapOvr>
  <p:transition spd="slow" advTm="3000">
    <p:split orient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D533-8F11-87D1-AFC5-EADD06EC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2D293-0240-5F8C-51F4-00EE7308F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3366004016"/>
      </p:ext>
    </p:extLst>
  </p:cSld>
  <p:clrMapOvr>
    <a:masterClrMapping/>
  </p:clrMapOvr>
  <p:transition spd="slow" advTm="3000">
    <p:split orient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468F-C494-077D-796B-E875F09F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3C4CA-06F2-0E01-8574-520450B69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050"/>
          </a:xfrm>
        </p:spPr>
      </p:pic>
    </p:spTree>
    <p:extLst>
      <p:ext uri="{BB962C8B-B14F-4D97-AF65-F5344CB8AC3E}">
        <p14:creationId xmlns:p14="http://schemas.microsoft.com/office/powerpoint/2010/main" val="3816610725"/>
      </p:ext>
    </p:extLst>
  </p:cSld>
  <p:clrMapOvr>
    <a:masterClrMapping/>
  </p:clrMapOvr>
  <p:transition spd="slow" advTm="3000">
    <p:split orient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F204-FA7D-53E3-3435-7CF716D1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38206-1C44-BC5D-F6CC-36DE2592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0"/>
            <a:ext cx="4671610" cy="6858000"/>
          </a:xfrm>
        </p:spPr>
      </p:pic>
    </p:spTree>
    <p:extLst>
      <p:ext uri="{BB962C8B-B14F-4D97-AF65-F5344CB8AC3E}">
        <p14:creationId xmlns:p14="http://schemas.microsoft.com/office/powerpoint/2010/main" val="4190593153"/>
      </p:ext>
    </p:extLst>
  </p:cSld>
  <p:clrMapOvr>
    <a:masterClrMapping/>
  </p:clrMapOvr>
  <p:transition spd="slow" advTm="3000">
    <p:split orient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7E9F-6D9A-7DEA-4C7A-9FF08F88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B748A1-6C8A-3388-AA76-2C7567DFB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36434-2450-7D58-287A-A5F0DFC86393}"/>
              </a:ext>
            </a:extLst>
          </p:cNvPr>
          <p:cNvSpPr txBox="1"/>
          <p:nvPr/>
        </p:nvSpPr>
        <p:spPr>
          <a:xfrm>
            <a:off x="286327" y="3651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61418-B9FF-AEC7-93EF-57886263233F}"/>
              </a:ext>
            </a:extLst>
          </p:cNvPr>
          <p:cNvSpPr txBox="1"/>
          <p:nvPr/>
        </p:nvSpPr>
        <p:spPr>
          <a:xfrm>
            <a:off x="286327" y="88127"/>
            <a:ext cx="124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 р а ј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51744"/>
      </p:ext>
    </p:extLst>
  </p:cSld>
  <p:clrMapOvr>
    <a:masterClrMapping/>
  </p:clrMapOvr>
  <p:transition spd="slow" advTm="3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B5B7-E8C9-08B6-F634-C58B9DEA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C0BA30-4210-8B14-23F2-E522D907B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51" y="5846"/>
            <a:ext cx="3437497" cy="6852154"/>
          </a:xfrm>
        </p:spPr>
      </p:pic>
    </p:spTree>
    <p:extLst>
      <p:ext uri="{BB962C8B-B14F-4D97-AF65-F5344CB8AC3E}">
        <p14:creationId xmlns:p14="http://schemas.microsoft.com/office/powerpoint/2010/main" val="3959766534"/>
      </p:ext>
    </p:extLst>
  </p:cSld>
  <p:clrMapOvr>
    <a:masterClrMapping/>
  </p:clrMapOvr>
  <p:transition spd="slow" advTm="2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7022-A790-B0D1-973D-EE5DC902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B24CA-0A41-A487-0DDE-3F35BE2F7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1" y="6422"/>
            <a:ext cx="3288757" cy="6851578"/>
          </a:xfrm>
        </p:spPr>
      </p:pic>
    </p:spTree>
    <p:extLst>
      <p:ext uri="{BB962C8B-B14F-4D97-AF65-F5344CB8AC3E}">
        <p14:creationId xmlns:p14="http://schemas.microsoft.com/office/powerpoint/2010/main" val="3079058669"/>
      </p:ext>
    </p:extLst>
  </p:cSld>
  <p:clrMapOvr>
    <a:masterClrMapping/>
  </p:clrMapOvr>
  <p:transition spd="slow" advTm="2000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13</Words>
  <Application>Microsoft Office PowerPoint</Application>
  <PresentationFormat>On-screen Show (4:3)</PresentationFormat>
  <Paragraphs>6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Aca</cp:lastModifiedBy>
  <cp:revision>10</cp:revision>
  <dcterms:created xsi:type="dcterms:W3CDTF">2022-12-24T13:00:34Z</dcterms:created>
  <dcterms:modified xsi:type="dcterms:W3CDTF">2022-12-25T05:09:33Z</dcterms:modified>
</cp:coreProperties>
</file>